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660"/>
  </p:normalViewPr>
  <p:slideViewPr>
    <p:cSldViewPr>
      <p:cViewPr varScale="1">
        <p:scale>
          <a:sx n="103" d="100"/>
          <a:sy n="103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8018D-C62C-4EA8-8237-3D75B3D20B06}" type="datetimeFigureOut">
              <a:rPr lang="es-CO" smtClean="0"/>
              <a:t>30/03/2014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12F8A-5F9C-46CF-B467-1E3FC5C22F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772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12F8A-5F9C-46CF-B467-1E3FC5C22F5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8743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E4C0-09E0-4275-AB2C-4B758B104005}" type="datetimeFigureOut">
              <a:rPr lang="es-CO" smtClean="0"/>
              <a:t>30/03/2014</a:t>
            </a:fld>
            <a:endParaRPr lang="es-CO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A254D-7A12-4782-A445-30ECC802A3FF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E4C0-09E0-4275-AB2C-4B758B104005}" type="datetimeFigureOut">
              <a:rPr lang="es-CO" smtClean="0"/>
              <a:t>30/03/2014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254D-7A12-4782-A445-30ECC802A3F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E4C0-09E0-4275-AB2C-4B758B104005}" type="datetimeFigureOut">
              <a:rPr lang="es-CO" smtClean="0"/>
              <a:t>30/03/2014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254D-7A12-4782-A445-30ECC802A3F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ADE4C0-09E0-4275-AB2C-4B758B104005}" type="datetimeFigureOut">
              <a:rPr lang="es-CO" smtClean="0"/>
              <a:t>30/03/2014</a:t>
            </a:fld>
            <a:endParaRPr lang="es-CO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BA254D-7A12-4782-A445-30ECC802A3FF}" type="slidenum">
              <a:rPr lang="es-CO" smtClean="0"/>
              <a:t>‹Nº›</a:t>
            </a:fld>
            <a:endParaRPr lang="es-C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E4C0-09E0-4275-AB2C-4B758B104005}" type="datetimeFigureOut">
              <a:rPr lang="es-CO" smtClean="0"/>
              <a:t>30/03/2014</a:t>
            </a:fld>
            <a:endParaRPr lang="es-CO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A254D-7A12-4782-A445-30ECC802A3FF}" type="slidenum">
              <a:rPr lang="es-CO" smtClean="0"/>
              <a:t>‹Nº›</a:t>
            </a:fld>
            <a:endParaRPr lang="es-C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AADE4C0-09E0-4275-AB2C-4B758B104005}" type="datetimeFigureOut">
              <a:rPr lang="es-CO" smtClean="0"/>
              <a:t>30/03/2014</a:t>
            </a:fld>
            <a:endParaRPr lang="es-CO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BA254D-7A12-4782-A445-30ECC802A3FF}" type="slidenum">
              <a:rPr lang="es-CO" smtClean="0"/>
              <a:t>‹Nº›</a:t>
            </a:fld>
            <a:endParaRPr lang="es-CO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AADE4C0-09E0-4275-AB2C-4B758B104005}" type="datetimeFigureOut">
              <a:rPr lang="es-CO" smtClean="0"/>
              <a:t>30/03/2014</a:t>
            </a:fld>
            <a:endParaRPr lang="es-CO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BA254D-7A12-4782-A445-30ECC802A3FF}" type="slidenum">
              <a:rPr lang="es-CO" smtClean="0"/>
              <a:t>‹Nº›</a:t>
            </a:fld>
            <a:endParaRPr lang="es-CO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E4C0-09E0-4275-AB2C-4B758B104005}" type="datetimeFigureOut">
              <a:rPr lang="es-CO" smtClean="0"/>
              <a:t>30/03/2014</a:t>
            </a:fld>
            <a:endParaRPr lang="es-CO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A254D-7A12-4782-A445-30ECC802A3FF}" type="slidenum">
              <a:rPr lang="es-CO" smtClean="0"/>
              <a:t>‹Nº›</a:t>
            </a:fld>
            <a:endParaRPr lang="es-CO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E4C0-09E0-4275-AB2C-4B758B104005}" type="datetimeFigureOut">
              <a:rPr lang="es-CO" smtClean="0"/>
              <a:t>30/03/2014</a:t>
            </a:fld>
            <a:endParaRPr lang="es-CO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A254D-7A12-4782-A445-30ECC802A3FF}" type="slidenum">
              <a:rPr lang="es-CO" smtClean="0"/>
              <a:t>‹Nº›</a:t>
            </a:fld>
            <a:endParaRPr lang="es-CO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AADE4C0-09E0-4275-AB2C-4B758B104005}" type="datetimeFigureOut">
              <a:rPr lang="es-CO" smtClean="0"/>
              <a:t>30/03/2014</a:t>
            </a:fld>
            <a:endParaRPr lang="es-C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BA254D-7A12-4782-A445-30ECC802A3FF}" type="slidenum">
              <a:rPr lang="es-CO" smtClean="0"/>
              <a:t>‹Nº›</a:t>
            </a:fld>
            <a:endParaRPr lang="es-CO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ADE4C0-09E0-4275-AB2C-4B758B104005}" type="datetimeFigureOut">
              <a:rPr lang="es-CO" smtClean="0"/>
              <a:t>30/03/2014</a:t>
            </a:fld>
            <a:endParaRPr lang="es-CO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BA254D-7A12-4782-A445-30ECC802A3FF}" type="slidenum">
              <a:rPr lang="es-CO" smtClean="0"/>
              <a:t>‹Nº›</a:t>
            </a:fld>
            <a:endParaRPr lang="es-C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AADE4C0-09E0-4275-AB2C-4B758B104005}" type="datetimeFigureOut">
              <a:rPr lang="es-CO" smtClean="0"/>
              <a:t>30/03/2014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73BA254D-7A12-4782-A445-30ECC802A3FF}" type="slidenum">
              <a:rPr lang="es-CO" smtClean="0"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7.wma"/><Relationship Id="rId7" Type="http://schemas.openxmlformats.org/officeDocument/2006/relationships/image" Target="../media/image7.jp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wma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68046" cy="4752528"/>
          </a:xfrm>
        </p:spPr>
        <p:txBody>
          <a:bodyPr>
            <a:noAutofit/>
          </a:bodyPr>
          <a:lstStyle/>
          <a:p>
            <a:r>
              <a:rPr lang="es-CO" sz="9600" dirty="0" smtClean="0"/>
              <a:t>LINIAMIENTOS ORALES  AFRO </a:t>
            </a:r>
            <a:endParaRPr lang="es-CO" sz="9600" dirty="0"/>
          </a:p>
        </p:txBody>
      </p:sp>
    </p:spTree>
    <p:extLst>
      <p:ext uri="{BB962C8B-B14F-4D97-AF65-F5344CB8AC3E}">
        <p14:creationId xmlns:p14="http://schemas.microsoft.com/office/powerpoint/2010/main" val="524585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0"/>
            <a:ext cx="9144000" cy="7064680"/>
          </a:xfrm>
        </p:spPr>
      </p:pic>
    </p:spTree>
    <p:extLst>
      <p:ext uri="{BB962C8B-B14F-4D97-AF65-F5344CB8AC3E}">
        <p14:creationId xmlns:p14="http://schemas.microsoft.com/office/powerpoint/2010/main" val="303738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99392"/>
            <a:ext cx="9324528" cy="7128008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" name="toma 8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4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37218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>
                <a:latin typeface="Arial Black" panose="020B0A04020102020204" pitchFamily="34" charset="0"/>
              </a:rPr>
              <a:t> </a:t>
            </a:r>
            <a:r>
              <a:rPr lang="es-CO" dirty="0" smtClean="0">
                <a:latin typeface="Arial Black" panose="020B0A04020102020204" pitchFamily="34" charset="0"/>
              </a:rPr>
              <a:t>SAN SALVADOR</a:t>
            </a:r>
            <a:endParaRPr lang="es-CO" dirty="0">
              <a:latin typeface="Arial Black" panose="020B0A04020102020204" pitchFamily="34" charset="0"/>
            </a:endParaRPr>
          </a:p>
        </p:txBody>
      </p:sp>
      <p:pic>
        <p:nvPicPr>
          <p:cNvPr id="5" name="TOMA 7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80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80"/>
            <a:ext cx="5148064" cy="313758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3995936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048000"/>
            <a:ext cx="5184576" cy="3810000"/>
          </a:xfrm>
          <a:prstGeom prst="rect">
            <a:avLst/>
          </a:prstGeom>
        </p:spPr>
      </p:pic>
      <p:pic>
        <p:nvPicPr>
          <p:cNvPr id="7" name="TOMA 6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8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79" y="-1"/>
            <a:ext cx="3754086" cy="2996953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207" y="2131"/>
            <a:ext cx="5400600" cy="2994821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9144000" cy="3861048"/>
          </a:xfrm>
          <a:prstGeom prst="rect">
            <a:avLst/>
          </a:prstGeom>
        </p:spPr>
      </p:pic>
      <p:pic>
        <p:nvPicPr>
          <p:cNvPr id="8" name="TOMA 5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1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683568" y="548680"/>
            <a:ext cx="7680960" cy="5616624"/>
          </a:xfrm>
        </p:spPr>
        <p:txBody>
          <a:bodyPr/>
          <a:lstStyle/>
          <a:p>
            <a:pPr algn="ctr"/>
            <a:r>
              <a:rPr lang="es-CO" dirty="0" smtClean="0">
                <a:latin typeface="Arial Black" panose="020B0A04020102020204" pitchFamily="34" charset="0"/>
              </a:rPr>
              <a:t>KELLLY  JOHANA  VARGAS CARO</a:t>
            </a:r>
          </a:p>
          <a:p>
            <a:pPr algn="ctr"/>
            <a:r>
              <a:rPr lang="es-CO" dirty="0">
                <a:latin typeface="Arial Black" panose="020B0A04020102020204" pitchFamily="34" charset="0"/>
              </a:rPr>
              <a:t> </a:t>
            </a:r>
            <a:r>
              <a:rPr lang="es-CO" dirty="0" smtClean="0">
                <a:latin typeface="Arial Black" panose="020B0A04020102020204" pitchFamily="34" charset="0"/>
              </a:rPr>
              <a:t> GRADO </a:t>
            </a:r>
          </a:p>
          <a:p>
            <a:pPr algn="ctr"/>
            <a:r>
              <a:rPr lang="es-CO" dirty="0" smtClean="0">
                <a:latin typeface="Arial Black" panose="020B0A04020102020204" pitchFamily="34" charset="0"/>
              </a:rPr>
              <a:t>9°1</a:t>
            </a:r>
          </a:p>
          <a:p>
            <a:pPr algn="ctr"/>
            <a:r>
              <a:rPr lang="es-CO" dirty="0" smtClean="0">
                <a:latin typeface="Arial Black" panose="020B0A04020102020204" pitchFamily="34" charset="0"/>
              </a:rPr>
              <a:t>LINEAMIENTOS ORALES AFRO</a:t>
            </a:r>
          </a:p>
          <a:p>
            <a:pPr algn="ctr"/>
            <a:r>
              <a:rPr lang="es-CO" dirty="0">
                <a:latin typeface="Arial Black" panose="020B0A04020102020204" pitchFamily="34" charset="0"/>
              </a:rPr>
              <a:t> </a:t>
            </a:r>
            <a:r>
              <a:rPr lang="es-CO" dirty="0" smtClean="0">
                <a:latin typeface="Arial Black" panose="020B0A04020102020204" pitchFamily="34" charset="0"/>
              </a:rPr>
              <a:t>DOCENTE </a:t>
            </a:r>
          </a:p>
          <a:p>
            <a:pPr algn="ctr"/>
            <a:r>
              <a:rPr lang="es-CO" dirty="0" smtClean="0">
                <a:latin typeface="Arial Black" panose="020B0A04020102020204" pitchFamily="34" charset="0"/>
              </a:rPr>
              <a:t>LEON ALBERTO ATEHORTUA</a:t>
            </a:r>
          </a:p>
          <a:p>
            <a:pPr algn="ctr"/>
            <a:r>
              <a:rPr lang="es-CO" dirty="0" smtClean="0">
                <a:latin typeface="Arial Black" panose="020B0A04020102020204" pitchFamily="34" charset="0"/>
              </a:rPr>
              <a:t>MATERIA</a:t>
            </a:r>
          </a:p>
          <a:p>
            <a:pPr algn="ctr"/>
            <a:r>
              <a:rPr lang="es-CO" dirty="0" smtClean="0">
                <a:latin typeface="Arial Black" panose="020B0A04020102020204" pitchFamily="34" charset="0"/>
              </a:rPr>
              <a:t>AFROCOLOMBIANIDAD</a:t>
            </a:r>
          </a:p>
          <a:p>
            <a:pPr algn="ctr"/>
            <a:r>
              <a:rPr lang="es-CO" dirty="0" smtClean="0">
                <a:latin typeface="Arial Black" panose="020B0A04020102020204" pitchFamily="34" charset="0"/>
              </a:rPr>
              <a:t>INSTITUCION EDUCATIVA FE</a:t>
            </a:r>
          </a:p>
          <a:p>
            <a:pPr algn="ctr"/>
            <a:r>
              <a:rPr lang="es-CO" dirty="0" smtClean="0">
                <a:latin typeface="Arial Black" panose="020B0A04020102020204" pitchFamily="34" charset="0"/>
              </a:rPr>
              <a:t> Y ALEGRIA  LUIS AMIGO</a:t>
            </a:r>
          </a:p>
          <a:p>
            <a:pPr algn="ctr"/>
            <a:r>
              <a:rPr lang="es-CO" dirty="0" smtClean="0">
                <a:latin typeface="Arial Black" panose="020B0A04020102020204" pitchFamily="34" charset="0"/>
              </a:rPr>
              <a:t>MEDELLIN- ANTIOQUIA </a:t>
            </a:r>
          </a:p>
        </p:txBody>
      </p:sp>
    </p:spTree>
    <p:extLst>
      <p:ext uri="{BB962C8B-B14F-4D97-AF65-F5344CB8AC3E}">
        <p14:creationId xmlns:p14="http://schemas.microsoft.com/office/powerpoint/2010/main" val="138964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912767"/>
          </a:xfrm>
        </p:spPr>
      </p:pic>
    </p:spTree>
    <p:extLst>
      <p:ext uri="{BB962C8B-B14F-4D97-AF65-F5344CB8AC3E}">
        <p14:creationId xmlns:p14="http://schemas.microsoft.com/office/powerpoint/2010/main" val="2831266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7667011" cy="576063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sz="9600" dirty="0" smtClean="0">
                <a:latin typeface="Arial Black" panose="020B0A04020102020204" pitchFamily="34" charset="0"/>
              </a:rPr>
              <a:t>EUROPA EN EL SIGLO XV Y XllX</a:t>
            </a:r>
            <a:endParaRPr lang="es-CO" sz="9600" dirty="0">
              <a:latin typeface="Arial Black" panose="020B0A04020102020204" pitchFamily="34" charset="0"/>
            </a:endParaRPr>
          </a:p>
        </p:txBody>
      </p:sp>
      <p:pic>
        <p:nvPicPr>
          <p:cNvPr id="5" name="TOMA 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1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243408"/>
            <a:ext cx="9361040" cy="72008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5061526"/>
            <a:ext cx="7125113" cy="1175785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              </a:t>
            </a:r>
            <a:r>
              <a:rPr lang="es-CO" sz="80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MONJE</a:t>
            </a: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7" name="TOMA 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4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443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9442" y="620688"/>
            <a:ext cx="7125113" cy="1080120"/>
          </a:xfrm>
        </p:spPr>
        <p:txBody>
          <a:bodyPr>
            <a:normAutofit/>
          </a:bodyPr>
          <a:lstStyle/>
          <a:p>
            <a:r>
              <a:rPr lang="es-CO" sz="4800" dirty="0" smtClean="0">
                <a:latin typeface="Arial Black" panose="020B0A04020102020204" pitchFamily="34" charset="0"/>
              </a:rPr>
              <a:t>LUZ  Y OSCURIDAD</a:t>
            </a:r>
            <a:endParaRPr lang="es-CO" sz="4800" dirty="0">
              <a:latin typeface="Arial Black" panose="020B0A04020102020204" pitchFamily="34" charset="0"/>
            </a:endParaRPr>
          </a:p>
        </p:txBody>
      </p:sp>
      <p:pic>
        <p:nvPicPr>
          <p:cNvPr id="5" name="TOMA 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26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665044"/>
          </a:xfrm>
        </p:spPr>
        <p:txBody>
          <a:bodyPr>
            <a:normAutofit fontScale="90000"/>
          </a:bodyPr>
          <a:lstStyle/>
          <a:p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</p:spPr>
      </p:pic>
      <p:pic>
        <p:nvPicPr>
          <p:cNvPr id="5" name="TOMA 4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1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648947" cy="6858000"/>
          </a:xfrm>
        </p:spPr>
      </p:pic>
      <p:pic>
        <p:nvPicPr>
          <p:cNvPr id="3" name="toma 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7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-243408"/>
            <a:ext cx="5004048" cy="7101408"/>
          </a:xfrm>
        </p:spPr>
      </p:pic>
      <p:pic>
        <p:nvPicPr>
          <p:cNvPr id="13" name="3 Marcador de contenido" descr="javie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5620" y="-315416"/>
            <a:ext cx="4608512" cy="7488832"/>
          </a:xfrm>
          <a:prstGeom prst="rect">
            <a:avLst/>
          </a:prstGeom>
        </p:spPr>
      </p:pic>
      <p:pic>
        <p:nvPicPr>
          <p:cNvPr id="2" name="toma9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88968" y="5517232"/>
            <a:ext cx="609600" cy="609600"/>
          </a:xfrm>
          <a:prstGeom prst="rect">
            <a:avLst/>
          </a:prstGeom>
        </p:spPr>
      </p:pic>
      <p:pic>
        <p:nvPicPr>
          <p:cNvPr id="3" name="toma 10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48636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0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6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9036496" cy="594928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752128"/>
          </a:xfrm>
        </p:spPr>
        <p:txBody>
          <a:bodyPr/>
          <a:lstStyle/>
          <a:p>
            <a:pPr algn="ctr"/>
            <a:r>
              <a:rPr lang="es-CO" dirty="0" smtClean="0">
                <a:latin typeface="Arial Black" panose="020B0A04020102020204" pitchFamily="34" charset="0"/>
              </a:rPr>
              <a:t>GALILEO  GALILEI</a:t>
            </a:r>
            <a:endParaRPr lang="es-CO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213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1863"/>
            <a:ext cx="9396536" cy="6869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252536" y="0"/>
            <a:ext cx="7680960" cy="1066800"/>
          </a:xfrm>
        </p:spPr>
        <p:txBody>
          <a:bodyPr/>
          <a:lstStyle/>
          <a:p>
            <a:endParaRPr lang="es-CO"/>
          </a:p>
        </p:txBody>
      </p:sp>
      <p:pic>
        <p:nvPicPr>
          <p:cNvPr id="5" name="Sin título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673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263</TotalTime>
  <Words>48</Words>
  <Application>Microsoft Office PowerPoint</Application>
  <PresentationFormat>Presentación en pantalla (4:3)</PresentationFormat>
  <Paragraphs>18</Paragraphs>
  <Slides>16</Slides>
  <Notes>1</Notes>
  <HiddenSlides>0</HiddenSlides>
  <MMClips>12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Mylar</vt:lpstr>
      <vt:lpstr>LINIAMIENTOS ORALES  AFRO </vt:lpstr>
      <vt:lpstr>Presentación de PowerPoint</vt:lpstr>
      <vt:lpstr>              MONJE </vt:lpstr>
      <vt:lpstr>LUZ  Y OSCURIDAD</vt:lpstr>
      <vt:lpstr>Presentación de PowerPoint</vt:lpstr>
      <vt:lpstr>Presentación de PowerPoint</vt:lpstr>
      <vt:lpstr>Presentación de PowerPoint</vt:lpstr>
      <vt:lpstr>GALILEO  GALILEI</vt:lpstr>
      <vt:lpstr>Presentación de PowerPoint</vt:lpstr>
      <vt:lpstr>Presentación de PowerPoint</vt:lpstr>
      <vt:lpstr>Presentación de PowerPoint</vt:lpstr>
      <vt:lpstr> SAN SALVADOR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Galvis Quintero</dc:creator>
  <cp:lastModifiedBy>Galvis Quintero</cp:lastModifiedBy>
  <cp:revision>18</cp:revision>
  <dcterms:created xsi:type="dcterms:W3CDTF">2014-03-29T20:01:04Z</dcterms:created>
  <dcterms:modified xsi:type="dcterms:W3CDTF">2014-03-30T22:37:29Z</dcterms:modified>
</cp:coreProperties>
</file>