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5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CA636-79AA-4560-A4BD-786140FF5DDD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67C45-95BA-4654-8A88-37FECD6237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PRESENTADO  POR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KELLY JOHANA VARGAS </a:t>
            </a:r>
          </a:p>
          <a:p>
            <a:r>
              <a:rPr lang="es-CO" dirty="0" smtClean="0"/>
              <a:t>GRADO </a:t>
            </a:r>
          </a:p>
          <a:p>
            <a:r>
              <a:rPr lang="es-CO" dirty="0" smtClean="0"/>
              <a:t>8·2</a:t>
            </a:r>
            <a:endParaRPr lang="es-ES" dirty="0"/>
          </a:p>
        </p:txBody>
      </p:sp>
    </p:spTree>
  </p:cSld>
  <p:clrMapOvr>
    <a:masterClrMapping/>
  </p:clrMapOvr>
  <p:transition spd="med">
    <p:dissolve/>
    <p:sndAc>
      <p:stSnd>
        <p:snd r:embed="rId2" name="pu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RIQUEZAS NATURALES 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ESMERALDAS</a:t>
            </a:r>
            <a:endParaRPr lang="es-ES" dirty="0"/>
          </a:p>
        </p:txBody>
      </p:sp>
      <p:pic>
        <p:nvPicPr>
          <p:cNvPr id="7" name="6 Marcador de contenido" descr="ESME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8596" y="1428736"/>
            <a:ext cx="3642138" cy="4572032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071547"/>
            <a:ext cx="4041775" cy="571504"/>
          </a:xfrm>
        </p:spPr>
        <p:txBody>
          <a:bodyPr>
            <a:normAutofit/>
          </a:bodyPr>
          <a:lstStyle/>
          <a:p>
            <a:r>
              <a:rPr lang="es-CO" dirty="0" smtClean="0"/>
              <a:t>CAFE</a:t>
            </a:r>
            <a:endParaRPr lang="es-ES" dirty="0"/>
          </a:p>
        </p:txBody>
      </p:sp>
      <p:pic>
        <p:nvPicPr>
          <p:cNvPr id="8" name="7 Marcador de contenido" descr="KJRK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500562" y="1643050"/>
            <a:ext cx="4071966" cy="4071966"/>
          </a:xfrm>
        </p:spPr>
      </p:pic>
    </p:spTree>
  </p:cSld>
  <p:clrMapOvr>
    <a:masterClrMapping/>
  </p:clrMapOvr>
  <p:transition>
    <p:dissolve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LOS LLANOS</a:t>
            </a:r>
            <a:endParaRPr lang="es-ES" dirty="0"/>
          </a:p>
        </p:txBody>
      </p:sp>
      <p:pic>
        <p:nvPicPr>
          <p:cNvPr id="5" name="4 Marcador de contenido" descr="LLA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71472" y="1428736"/>
            <a:ext cx="4214842" cy="4500594"/>
          </a:xfrm>
        </p:spPr>
      </p:pic>
      <p:pic>
        <p:nvPicPr>
          <p:cNvPr id="6" name="5 Marcador de contenido" descr="LLAS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072066" y="1500174"/>
            <a:ext cx="3786214" cy="4357718"/>
          </a:xfrm>
        </p:spPr>
      </p:pic>
    </p:spTree>
  </p:cSld>
  <p:clrMapOvr>
    <a:masterClrMapping/>
  </p:clrMapOvr>
  <p:transition>
    <p:comb/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COSTA ATLATICA Y PASIFICA </a:t>
            </a:r>
            <a:endParaRPr lang="es-ES" dirty="0"/>
          </a:p>
        </p:txBody>
      </p:sp>
      <p:pic>
        <p:nvPicPr>
          <p:cNvPr id="5" name="4 Marcador de contenido" descr="COSTA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28596" y="1643050"/>
            <a:ext cx="4000528" cy="4500594"/>
          </a:xfrm>
        </p:spPr>
      </p:pic>
      <p:pic>
        <p:nvPicPr>
          <p:cNvPr id="6" name="5 Marcador de contenido" descr="COSTA P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929190" y="1571612"/>
            <a:ext cx="3857651" cy="4429155"/>
          </a:xfrm>
        </p:spPr>
      </p:pic>
    </p:spTree>
  </p:cSld>
  <p:clrMapOvr>
    <a:masterClrMapping/>
  </p:clrMapOvr>
  <p:transition>
    <p:blinds dir="vert"/>
    <p:sndAc>
      <p:stSnd>
        <p:snd r:embed="rId2" name="pu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CIUDADES 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sz="3200" b="1" dirty="0" smtClean="0"/>
              <a:t>MEDELLIN </a:t>
            </a:r>
            <a:endParaRPr lang="es-ES" sz="3200" b="1" dirty="0"/>
          </a:p>
        </p:txBody>
      </p:sp>
      <p:pic>
        <p:nvPicPr>
          <p:cNvPr id="7" name="6 Marcador de contenido" descr="MEDE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7158" y="1643050"/>
            <a:ext cx="3643338" cy="3714775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CO" sz="3200" b="1" dirty="0" smtClean="0"/>
              <a:t>BOGOTA </a:t>
            </a:r>
            <a:endParaRPr lang="es-ES" sz="3200" b="1" dirty="0"/>
          </a:p>
        </p:txBody>
      </p:sp>
      <p:pic>
        <p:nvPicPr>
          <p:cNvPr id="8" name="7 Marcador de contenido" descr="BOGO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429124" y="1643050"/>
            <a:ext cx="4214842" cy="3786214"/>
          </a:xfrm>
        </p:spPr>
      </p:pic>
    </p:spTree>
  </p:cSld>
  <p:clrMapOvr>
    <a:masterClrMapping/>
  </p:clrMapOvr>
  <p:transition>
    <p:wheel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COMIDAS </a:t>
            </a:r>
            <a:endParaRPr lang="es-ES" dirty="0"/>
          </a:p>
        </p:txBody>
      </p:sp>
      <p:pic>
        <p:nvPicPr>
          <p:cNvPr id="7" name="6 Marcador de contenido" descr="BANDE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57158" y="1357298"/>
            <a:ext cx="4071966" cy="4857784"/>
          </a:xfrm>
        </p:spPr>
      </p:pic>
      <p:pic>
        <p:nvPicPr>
          <p:cNvPr id="8" name="7 Marcador de contenido" descr="LECHO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857752" y="1428736"/>
            <a:ext cx="3786213" cy="4786346"/>
          </a:xfrm>
        </p:spPr>
      </p:pic>
    </p:spTree>
  </p:cSld>
  <p:clrMapOvr>
    <a:masterClrMapping/>
  </p:clrMapOvr>
  <p:transition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MUJERES  colombianas</a:t>
            </a:r>
            <a:br>
              <a:rPr lang="es-CO" dirty="0" smtClean="0"/>
            </a:br>
            <a:endParaRPr lang="es-ES" dirty="0"/>
          </a:p>
        </p:txBody>
      </p:sp>
      <p:pic>
        <p:nvPicPr>
          <p:cNvPr id="4" name="3 Marcador de contenido" descr="descarga (3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55783" cy="6858000"/>
          </a:xfrm>
        </p:spPr>
      </p:pic>
    </p:spTree>
  </p:cSld>
  <p:clrMapOvr>
    <a:masterClrMapping/>
  </p:clrMapOvr>
  <p:transition>
    <p:dissolve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22.gif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-201613"/>
            <a:ext cx="9144000" cy="705961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	</a:t>
            </a:r>
            <a:r>
              <a:rPr lang="es-CO" dirty="0" smtClean="0"/>
              <a:t>COLOMBIA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357298"/>
            <a:ext cx="8215370" cy="5143536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/>
              <a:t>La puerta de entrada sur América  es un país de espectaculares contrastes  bañados por dos mares cruzado por tres ramificaciones de la cordillera de los andes</a:t>
            </a:r>
            <a:endParaRPr lang="es-ES" dirty="0"/>
          </a:p>
          <a:p>
            <a:r>
              <a:rPr lang="es-CO" b="1" dirty="0"/>
              <a:t>Y tocado por el rio amazonas es un país caribeño  andino pacífico y amazónico  Colombia posee una invaluable riqueza de recursos   su capacidad agrícola e industrial   y una exuberante variedad de flora y fauna  y su principal patrimonio es su gente </a:t>
            </a:r>
            <a:endParaRPr lang="es-ES" dirty="0"/>
          </a:p>
          <a:p>
            <a:r>
              <a:rPr lang="es-CO" b="1" dirty="0"/>
              <a:t> Colombia se encuentra en la esquina noroeste de sur </a:t>
            </a:r>
            <a:r>
              <a:rPr lang="es-CO" b="1" dirty="0" smtClean="0"/>
              <a:t>América </a:t>
            </a:r>
            <a:r>
              <a:rPr lang="es-CO" b="1" dirty="0"/>
              <a:t>Ubicación  muy </a:t>
            </a:r>
            <a:r>
              <a:rPr lang="es-CO" b="1" dirty="0" smtClean="0"/>
              <a:t>privilegiada </a:t>
            </a:r>
            <a:r>
              <a:rPr lang="es-CO" b="1" dirty="0"/>
              <a:t>rodeada </a:t>
            </a:r>
            <a:r>
              <a:rPr lang="es-CO" b="1" dirty="0" smtClean="0"/>
              <a:t>Venezuela ,Perú , ecuador panamá </a:t>
            </a:r>
            <a:r>
              <a:rPr lang="es-CO" b="1" dirty="0"/>
              <a:t>y tiene 6 fronteras con otros países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ransition>
    <p:circle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/>
          <a:lstStyle/>
          <a:p>
            <a:r>
              <a:rPr lang="es-CO" dirty="0" smtClean="0"/>
              <a:t>CORDILLERA DE LOS ANDES </a:t>
            </a:r>
            <a:endParaRPr lang="es-ES" dirty="0"/>
          </a:p>
        </p:txBody>
      </p:sp>
      <p:pic>
        <p:nvPicPr>
          <p:cNvPr id="4" name="3 Marcador de contenido" descr="Alp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287710"/>
            <a:ext cx="9144000" cy="7145710"/>
          </a:xfrm>
        </p:spPr>
      </p:pic>
    </p:spTree>
  </p:cSld>
  <p:clrMapOvr>
    <a:masterClrMapping/>
  </p:clrMapOvr>
  <p:transition spd="med">
    <p:zoom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MAPA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06276" y="-461996"/>
            <a:ext cx="9350276" cy="7319996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UBICACIÓN DE COLOMBIA</a:t>
            </a:r>
            <a:endParaRPr lang="es-ES" dirty="0"/>
          </a:p>
        </p:txBody>
      </p:sp>
    </p:spTree>
  </p:cSld>
  <p:clrMapOvr>
    <a:masterClrMapping/>
  </p:clrMapOvr>
  <p:transition>
    <p:checker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REGION ANDINA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Principales  alturas: nevado del Huila, volcán nevado del Ruiz  nevado de santa Isabel, paramo de suma paz,  cierra nevada del cocuy</a:t>
            </a:r>
            <a:endParaRPr lang="es-ES" dirty="0"/>
          </a:p>
          <a:p>
            <a:r>
              <a:rPr lang="es-CO" dirty="0"/>
              <a:t>Complejo volcánico doña Juana,  volcán azufral   volcán cumbal  volcán chiles volcán   puracé</a:t>
            </a:r>
            <a:endParaRPr lang="es-ES" dirty="0"/>
          </a:p>
          <a:p>
            <a:r>
              <a:rPr lang="es-CO" dirty="0"/>
              <a:t>Volcán galares, nevado del Tolima, farallones de Cali, serranía de san Lucas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ransition>
    <p:randomBar dir="vert"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PRINCIPALES ALTURAS </a:t>
            </a:r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VOLCAN NEVADO DEL RUIZ </a:t>
            </a:r>
            <a:endParaRPr lang="es-ES" dirty="0"/>
          </a:p>
        </p:txBody>
      </p:sp>
      <p:pic>
        <p:nvPicPr>
          <p:cNvPr id="10" name="9 Marcador de contenido" descr="Plan-de-contingencia-por-actividad-del-Volcan-Nevado-del-Ruiz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" y="2500306"/>
            <a:ext cx="4040188" cy="3786214"/>
          </a:xfrm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4857752" y="1535113"/>
            <a:ext cx="3829048" cy="639762"/>
          </a:xfrm>
        </p:spPr>
        <p:txBody>
          <a:bodyPr/>
          <a:lstStyle/>
          <a:p>
            <a:r>
              <a:rPr lang="es-CO" dirty="0" smtClean="0"/>
              <a:t>NEVADO DEL HUILA </a:t>
            </a:r>
            <a:endParaRPr lang="es-ES" dirty="0"/>
          </a:p>
        </p:txBody>
      </p:sp>
      <p:pic>
        <p:nvPicPr>
          <p:cNvPr id="11" name="10 Marcador de contenido" descr="descarga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857752" y="2357430"/>
            <a:ext cx="3786214" cy="4000528"/>
          </a:xfrm>
        </p:spPr>
      </p:pic>
    </p:spTree>
  </p:cSld>
  <p:clrMapOvr>
    <a:masterClrMapping/>
  </p:clrMapOvr>
  <p:transition>
    <p:randomBar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OTROS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NEVADO DE SANTA ISABEL</a:t>
            </a:r>
            <a:endParaRPr lang="es-ES" dirty="0"/>
          </a:p>
        </p:txBody>
      </p:sp>
      <p:pic>
        <p:nvPicPr>
          <p:cNvPr id="7" name="6 Marcador de contenido" descr="descarga (1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7158" y="2428868"/>
            <a:ext cx="3786213" cy="3429024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O" dirty="0" smtClean="0"/>
              <a:t>VOLCAN CUMBAL </a:t>
            </a:r>
            <a:endParaRPr lang="es-ES" dirty="0"/>
          </a:p>
        </p:txBody>
      </p:sp>
      <p:pic>
        <p:nvPicPr>
          <p:cNvPr id="8" name="7 Marcador de contenido" descr="cumbal1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645025" y="2357430"/>
            <a:ext cx="4041775" cy="3643337"/>
          </a:xfrm>
        </p:spPr>
      </p:pic>
    </p:spTree>
  </p:cSld>
  <p:clrMapOvr>
    <a:masterClrMapping/>
  </p:clrMapOvr>
  <p:transition>
    <p:strips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HIDROGRAFIA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LAGUNA DE LA COCHA</a:t>
            </a:r>
            <a:endParaRPr lang="es-ES" dirty="0"/>
          </a:p>
        </p:txBody>
      </p:sp>
      <p:pic>
        <p:nvPicPr>
          <p:cNvPr id="7" name="6 Marcador de contenido" descr="FGJ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8596" y="2285992"/>
            <a:ext cx="4071966" cy="4000528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O" dirty="0" smtClean="0"/>
              <a:t>LAGUNA DE LA TOTA </a:t>
            </a:r>
            <a:endParaRPr lang="es-ES" dirty="0"/>
          </a:p>
        </p:txBody>
      </p:sp>
      <p:pic>
        <p:nvPicPr>
          <p:cNvPr id="8" name="7 Marcador de contenido" descr="HG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929190" y="2357430"/>
            <a:ext cx="3857651" cy="3786213"/>
          </a:xfrm>
        </p:spPr>
      </p:pic>
    </p:spTree>
  </p:cSld>
  <p:clrMapOvr>
    <a:masterClrMapping/>
  </p:clrMapOvr>
  <p:transition>
    <p:plus/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FAUNA Y FLORA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0" y="785795"/>
            <a:ext cx="4497388" cy="1000132"/>
          </a:xfrm>
        </p:spPr>
        <p:txBody>
          <a:bodyPr>
            <a:normAutofit/>
          </a:bodyPr>
          <a:lstStyle/>
          <a:p>
            <a:r>
              <a:rPr lang="es-CO" sz="3200" dirty="0"/>
              <a:t>3.500 tipos de orquídeas </a:t>
            </a:r>
            <a:endParaRPr lang="es-ES" sz="3200" dirty="0"/>
          </a:p>
          <a:p>
            <a:endParaRPr lang="es-ES" dirty="0"/>
          </a:p>
        </p:txBody>
      </p:sp>
      <p:pic>
        <p:nvPicPr>
          <p:cNvPr id="7" name="6 Marcador de contenido" descr="descarga (2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85720" y="1785926"/>
            <a:ext cx="3929090" cy="3857652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500562" y="785794"/>
            <a:ext cx="4327527" cy="925514"/>
          </a:xfrm>
        </p:spPr>
        <p:txBody>
          <a:bodyPr>
            <a:normAutofit lnSpcReduction="10000"/>
          </a:bodyPr>
          <a:lstStyle/>
          <a:p>
            <a:r>
              <a:rPr lang="es-CO" sz="2800" b="1" dirty="0"/>
              <a:t>14.000 especies de mariposas </a:t>
            </a:r>
            <a:endParaRPr lang="es-ES" sz="2800" b="1" dirty="0"/>
          </a:p>
          <a:p>
            <a:endParaRPr lang="es-ES" dirty="0"/>
          </a:p>
        </p:txBody>
      </p:sp>
      <p:pic>
        <p:nvPicPr>
          <p:cNvPr id="8" name="7 Marcador de contenido" descr="54644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357686" y="1785926"/>
            <a:ext cx="4286279" cy="3857652"/>
          </a:xfrm>
        </p:spPr>
      </p:pic>
    </p:spTree>
  </p:cSld>
  <p:clrMapOvr>
    <a:masterClrMapping/>
  </p:clrMapOvr>
  <p:transition>
    <p:newsflash/>
    <p:sndAc>
      <p:stSnd>
        <p:snd r:embed="rId2" name="whoo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216</Words>
  <Application>Microsoft Office PowerPoint</Application>
  <PresentationFormat>Presentación en pantalla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PRESENTADO  POR </vt:lpstr>
      <vt:lpstr> COLOMBIA</vt:lpstr>
      <vt:lpstr>CORDILLERA DE LOS ANDES </vt:lpstr>
      <vt:lpstr>UBICACIÓN DE COLOMBIA</vt:lpstr>
      <vt:lpstr>REGION ANDINA </vt:lpstr>
      <vt:lpstr>PRINCIPALES ALTURAS </vt:lpstr>
      <vt:lpstr>OTROS</vt:lpstr>
      <vt:lpstr>HIDROGRAFIA</vt:lpstr>
      <vt:lpstr>FAUNA Y FLORA</vt:lpstr>
      <vt:lpstr>RIQUEZAS NATURALES </vt:lpstr>
      <vt:lpstr>LOS LLANOS</vt:lpstr>
      <vt:lpstr>COSTA ATLATICA Y PASIFICA </vt:lpstr>
      <vt:lpstr>CIUDADES </vt:lpstr>
      <vt:lpstr>COMIDAS </vt:lpstr>
      <vt:lpstr>MUJERES  colombianas </vt:lpstr>
      <vt:lpstr>Diapositiva 16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Home</dc:creator>
  <cp:lastModifiedBy>Home</cp:lastModifiedBy>
  <cp:revision>33</cp:revision>
  <dcterms:created xsi:type="dcterms:W3CDTF">2013-11-05T23:17:57Z</dcterms:created>
  <dcterms:modified xsi:type="dcterms:W3CDTF">2013-11-06T10:42:13Z</dcterms:modified>
</cp:coreProperties>
</file>